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217" y="1873028"/>
            <a:ext cx="2331566" cy="311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7440" y="5373216"/>
            <a:ext cx="59756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Figure 1.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Western analysis with different recombinant soluble human and mouse TIE-1 and TIE-2 proteins using a mouse monoclonal anti-human TIE-1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#6F12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antibody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101-M48]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There is a cross reactivity with human sTIE-2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[Cat# S01-044]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visible.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30312" y="946655"/>
            <a:ext cx="34698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TIE-1 #6F12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2012-11-19T13:34:28Z</dcterms:created>
  <dcterms:modified xsi:type="dcterms:W3CDTF">2015-03-18T09:12:37Z</dcterms:modified>
</cp:coreProperties>
</file>